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5" r:id="rId2"/>
    <p:sldId id="311" r:id="rId3"/>
    <p:sldId id="312" r:id="rId4"/>
    <p:sldId id="313" r:id="rId5"/>
    <p:sldId id="31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9550"/>
            <a:ext cx="8991600" cy="487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Nephrotomy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Nephrotomy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usually is performed to remove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lodged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renal pelvis, but it may also be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 the renal pelvis for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neoplasia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hematuria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Nephrectomy: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is performed to</a:t>
            </a:r>
          </a:p>
          <a:p>
            <a:pPr marL="0" indent="0" algn="just" rtl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1-sever trauma</a:t>
            </a:r>
          </a:p>
          <a:p>
            <a:pPr marL="0" indent="0" algn="just" rtl="0"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2-pyelonephritis resistant to medical therapy   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3-persistent urine leakage</a:t>
            </a:r>
          </a:p>
          <a:p>
            <a:pPr marL="0" indent="0" algn="just" rtl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4-uncontrollable hemorrhage</a:t>
            </a:r>
          </a:p>
          <a:p>
            <a:pPr marL="0" indent="0" algn="just" rtl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5-renal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neoplasia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6-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hydronephrosis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7- ureteral abnormalities</a:t>
            </a:r>
          </a:p>
          <a:p>
            <a:pPr marL="0" indent="0" algn="just" rtl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fa-IR" sz="2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18859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2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small animal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 address the kidney, a ventral midline abdominal incision is performed from the xiphoid to caudal to the umbilicus. If the distal ureter is to be transected (i.e., nephrectomy), or if a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cystotomy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necessary, the incision should extend to the pubis. 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horse,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site for incision in left flank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cow,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site for incision in right flank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/>
              <a:t>Nephrotomy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Balfour retractors are used to retract the abdominal wall and expose the kidney. The entire abdominal contents should be inspected before the urinary tract is explored.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The right kidney is exposed by elevating the duodenum and displacing the other loops of intestine toward the animal’s left side. Similarly, the left kidney is exposed by elevating the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mesocolon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that the small intestine is retracted to the animal’s right side. The kidney can be isolated from the remaining abdominal contents with moistened laparotomy sponges.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fa-I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/>
              <a:t>Nephrotomy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2669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Locate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renal vessels and temporarily occlude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 with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forceps, a tourniquet, or an assistant’s fingers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Mobilize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kidney to expose the convex lateral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surface. Make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sharp incision along the midline of the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convex border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kidney capsule, then bluntly dissect through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renal parenchyma.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Remove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calculi and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flush the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kidney with warm saline or lactated Ringer’s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/>
              <a:t>Nephrotomy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17335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34099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 Assess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ureter for patency by placing a 3.5 French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 rubber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catheter down the ureter and flushing it with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 fluids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 Close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nephrotomy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apposing the cut tissues and applying  continuous pattern of absorbable suture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 If adequate hemostasis is not achieved, or if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urine leakage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concern, place absorbable sutures through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cortex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horizontal mattress fashion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 Then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suture the capsule in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pattern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absorbable suture. Replace the kidney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original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location.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fa-I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/>
              <a:t>Nephrotomy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17335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38671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28003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396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Nephrotomy</vt:lpstr>
      <vt:lpstr>Nephrotomy</vt:lpstr>
      <vt:lpstr>Nephrotomy</vt:lpstr>
      <vt:lpstr>Nephrotomy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124</cp:revision>
  <dcterms:created xsi:type="dcterms:W3CDTF">2006-08-16T00:00:00Z</dcterms:created>
  <dcterms:modified xsi:type="dcterms:W3CDTF">2019-05-27T20:00:25Z</dcterms:modified>
</cp:coreProperties>
</file>